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93" r:id="rId18"/>
    <p:sldId id="308" r:id="rId19"/>
    <p:sldId id="309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4"/>
    <p:restoredTop sz="94658"/>
  </p:normalViewPr>
  <p:slideViewPr>
    <p:cSldViewPr snapToGrid="0">
      <p:cViewPr varScale="1">
        <p:scale>
          <a:sx n="104" d="100"/>
          <a:sy n="104" d="100"/>
        </p:scale>
        <p:origin x="1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30.11.2024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factory method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shared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105632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383158"/>
            <a:ext cx="6736023" cy="409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A67C6-C290-76BA-940C-5A17451F7BF3}"/>
              </a:ext>
            </a:extLst>
          </p:cNvPr>
          <p:cNvSpPr txBox="1"/>
          <p:nvPr/>
        </p:nvSpPr>
        <p:spPr>
          <a:xfrm>
            <a:off x="7915979" y="2828835"/>
            <a:ext cx="37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sz="2400" b="1" u="sng" dirty="0"/>
              <a:t>Always</a:t>
            </a:r>
            <a:r>
              <a:rPr lang="tr-TR" sz="2400" b="1" dirty="0"/>
              <a:t> query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Manipulate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Update</a:t>
            </a:r>
            <a:r>
              <a:rPr lang="tr-TR" sz="2400" dirty="0"/>
              <a:t>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2234241"/>
            <a:ext cx="5071011" cy="3762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FA75F-5005-0FDF-9DCD-04C20009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17" y="1200150"/>
            <a:ext cx="6496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 / DATA 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5832811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58E3-F233-EAEF-8225-6EA9E2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89" y="1524000"/>
            <a:ext cx="5114925" cy="3810000"/>
          </a:xfrm>
          <a:prstGeom prst="roundRect">
            <a:avLst>
              <a:gd name="adj" fmla="val 4441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496291"/>
            <a:ext cx="6185099" cy="4500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Define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of the application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Feature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t</a:t>
            </a:r>
            <a:r>
              <a:rPr lang="en-US" sz="2400" b="1" dirty="0" err="1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ypes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On/Off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Numeric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Selection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packages/editions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Subscribe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Check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Declarative or by code</a:t>
            </a:r>
            <a:endParaRPr lang="en-US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AAC6-E265-0A5F-9679-C1A0E4BF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1822555"/>
            <a:ext cx="5233266" cy="3212890"/>
          </a:xfrm>
          <a:prstGeom prst="roundRect">
            <a:avLst>
              <a:gd name="adj" fmla="val 7468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C3F44D69-B982-FD3E-F6BB-50182F31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849" y="1271742"/>
            <a:ext cx="7296831" cy="1683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F7E93D-9944-B4DE-102B-AE28DBA3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7" y="3110948"/>
            <a:ext cx="11201009" cy="23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how multi-tenancy works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2050" name="Picture 2" descr="Demo - Free computer icons">
            <a:extLst>
              <a:ext uri="{FF2B5EF4-FFF2-40B4-BE49-F238E27FC236}">
                <a16:creationId xmlns:a16="http://schemas.microsoft.com/office/drawing/2014/main" id="{1B458C9A-11FC-1FDC-58A7-40D76605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19" y="2595749"/>
            <a:ext cx="3281218" cy="32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152F5-439F-E122-79E2-418D8B5A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00BDA8-C2F5-BFD7-758B-C66EF3B1D852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F2F497-32DA-2008-711F-396F0DC8B6EE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26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84304-3D54-7771-935B-A9B9D7121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52" y="407656"/>
            <a:ext cx="2432952" cy="543814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On premises vs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Software-as-a-Service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(SaaS)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0BD96-4289-23CC-40D1-E09F3E69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5F4A63D-8DEC-EDB1-7A14-801E22F7607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ON-PREMISES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 SAAS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2" descr="Image result for saas">
            <a:extLst>
              <a:ext uri="{FF2B5EF4-FFF2-40B4-BE49-F238E27FC236}">
                <a16:creationId xmlns:a16="http://schemas.microsoft.com/office/drawing/2014/main" id="{764D33A2-DE9F-2116-8BE5-B6809D68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35" y="1275446"/>
            <a:ext cx="5974312" cy="44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E0320-AA55-1DFD-DF64-C2BE7FC5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9" y="2252844"/>
            <a:ext cx="2358911" cy="3006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10C9F-6D71-BE48-9A09-068ADCB9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622" y="1275446"/>
            <a:ext cx="2571147" cy="44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Pros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Backup</a:t>
            </a: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(per tenant)</a:t>
            </a:r>
            <a:endParaRPr lang="tr-TR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Feature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system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2"/>
            <a:ext cx="7264871" cy="431500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  <a:b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44" y="2110715"/>
            <a:ext cx="3970111" cy="2636569"/>
          </a:xfrm>
          <a:prstGeom prst="roundRect">
            <a:avLst>
              <a:gd name="adj" fmla="val 5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45" y="4071217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540</Words>
  <Application>Microsoft Office PowerPoint</Application>
  <PresentationFormat>Widescreen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94</cp:revision>
  <dcterms:created xsi:type="dcterms:W3CDTF">2024-10-07T11:11:00Z</dcterms:created>
  <dcterms:modified xsi:type="dcterms:W3CDTF">2024-11-30T19:32:47Z</dcterms:modified>
</cp:coreProperties>
</file>